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1"/>
  </p:notesMasterIdLst>
  <p:handoutMasterIdLst>
    <p:handoutMasterId r:id="rId16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67" r:id="rId46"/>
    <p:sldId id="928" r:id="rId47"/>
    <p:sldId id="968" r:id="rId48"/>
    <p:sldId id="929" r:id="rId49"/>
    <p:sldId id="652" r:id="rId50"/>
    <p:sldId id="814" r:id="rId51"/>
    <p:sldId id="819" r:id="rId52"/>
    <p:sldId id="820" r:id="rId53"/>
    <p:sldId id="821" r:id="rId54"/>
    <p:sldId id="818" r:id="rId55"/>
    <p:sldId id="823" r:id="rId56"/>
    <p:sldId id="822" r:id="rId57"/>
    <p:sldId id="838" r:id="rId58"/>
    <p:sldId id="871" r:id="rId59"/>
    <p:sldId id="840" r:id="rId60"/>
    <p:sldId id="839" r:id="rId61"/>
    <p:sldId id="970" r:id="rId62"/>
    <p:sldId id="950" r:id="rId63"/>
    <p:sldId id="841" r:id="rId64"/>
    <p:sldId id="862" r:id="rId65"/>
    <p:sldId id="863" r:id="rId66"/>
    <p:sldId id="850" r:id="rId67"/>
    <p:sldId id="852" r:id="rId68"/>
    <p:sldId id="851" r:id="rId69"/>
    <p:sldId id="842" r:id="rId70"/>
    <p:sldId id="874" r:id="rId71"/>
    <p:sldId id="846" r:id="rId72"/>
    <p:sldId id="853" r:id="rId73"/>
    <p:sldId id="876" r:id="rId74"/>
    <p:sldId id="908" r:id="rId75"/>
    <p:sldId id="875" r:id="rId76"/>
    <p:sldId id="872" r:id="rId77"/>
    <p:sldId id="873" r:id="rId78"/>
    <p:sldId id="855" r:id="rId79"/>
    <p:sldId id="857" r:id="rId80"/>
    <p:sldId id="856" r:id="rId81"/>
    <p:sldId id="969" r:id="rId82"/>
    <p:sldId id="858" r:id="rId83"/>
    <p:sldId id="909" r:id="rId84"/>
    <p:sldId id="859" r:id="rId85"/>
    <p:sldId id="860" r:id="rId86"/>
    <p:sldId id="864" r:id="rId87"/>
    <p:sldId id="866" r:id="rId88"/>
    <p:sldId id="867" r:id="rId89"/>
    <p:sldId id="868" r:id="rId90"/>
    <p:sldId id="869" r:id="rId91"/>
    <p:sldId id="870" r:id="rId92"/>
    <p:sldId id="678" r:id="rId93"/>
    <p:sldId id="844" r:id="rId94"/>
    <p:sldId id="917" r:id="rId95"/>
    <p:sldId id="888" r:id="rId96"/>
    <p:sldId id="887" r:id="rId97"/>
    <p:sldId id="884" r:id="rId98"/>
    <p:sldId id="883" r:id="rId99"/>
    <p:sldId id="885" r:id="rId100"/>
    <p:sldId id="901" r:id="rId101"/>
    <p:sldId id="881" r:id="rId102"/>
    <p:sldId id="886" r:id="rId103"/>
    <p:sldId id="899" r:id="rId104"/>
    <p:sldId id="889" r:id="rId105"/>
    <p:sldId id="890" r:id="rId106"/>
    <p:sldId id="891" r:id="rId107"/>
    <p:sldId id="896" r:id="rId108"/>
    <p:sldId id="892" r:id="rId109"/>
    <p:sldId id="893" r:id="rId110"/>
    <p:sldId id="894" r:id="rId111"/>
    <p:sldId id="895" r:id="rId112"/>
    <p:sldId id="898" r:id="rId113"/>
    <p:sldId id="900" r:id="rId114"/>
    <p:sldId id="902" r:id="rId115"/>
    <p:sldId id="903" r:id="rId116"/>
    <p:sldId id="958" r:id="rId117"/>
    <p:sldId id="904" r:id="rId118"/>
    <p:sldId id="905" r:id="rId119"/>
    <p:sldId id="906" r:id="rId120"/>
    <p:sldId id="907" r:id="rId121"/>
    <p:sldId id="787" r:id="rId122"/>
    <p:sldId id="720" r:id="rId123"/>
    <p:sldId id="738" r:id="rId124"/>
    <p:sldId id="745" r:id="rId125"/>
    <p:sldId id="722" r:id="rId126"/>
    <p:sldId id="960" r:id="rId127"/>
    <p:sldId id="724" r:id="rId128"/>
    <p:sldId id="725" r:id="rId129"/>
    <p:sldId id="727" r:id="rId130"/>
    <p:sldId id="726" r:id="rId131"/>
    <p:sldId id="728" r:id="rId132"/>
    <p:sldId id="721" r:id="rId133"/>
    <p:sldId id="746" r:id="rId134"/>
    <p:sldId id="729" r:id="rId135"/>
    <p:sldId id="730" r:id="rId136"/>
    <p:sldId id="737" r:id="rId137"/>
    <p:sldId id="731" r:id="rId138"/>
    <p:sldId id="732" r:id="rId139"/>
    <p:sldId id="733" r:id="rId140"/>
    <p:sldId id="736" r:id="rId141"/>
    <p:sldId id="735" r:id="rId142"/>
    <p:sldId id="930" r:id="rId143"/>
    <p:sldId id="931" r:id="rId144"/>
    <p:sldId id="932" r:id="rId145"/>
    <p:sldId id="935" r:id="rId146"/>
    <p:sldId id="936" r:id="rId147"/>
    <p:sldId id="937" r:id="rId148"/>
    <p:sldId id="938" r:id="rId149"/>
    <p:sldId id="940" r:id="rId150"/>
    <p:sldId id="941" r:id="rId151"/>
    <p:sldId id="939" r:id="rId152"/>
    <p:sldId id="943" r:id="rId153"/>
    <p:sldId id="944" r:id="rId154"/>
    <p:sldId id="945" r:id="rId155"/>
    <p:sldId id="946" r:id="rId156"/>
    <p:sldId id="947" r:id="rId157"/>
    <p:sldId id="949" r:id="rId158"/>
    <p:sldId id="961" r:id="rId159"/>
    <p:sldId id="413" r:id="rId16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8782" dt="2022-03-29T11:19:18.770"/>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6090" autoAdjust="0"/>
  </p:normalViewPr>
  <p:slideViewPr>
    <p:cSldViewPr showGuides="1">
      <p:cViewPr>
        <p:scale>
          <a:sx n="130" d="100"/>
          <a:sy n="130" d="100"/>
        </p:scale>
        <p:origin x="1302" y="528"/>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16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29T11:22:36.872" v="135538"/>
      <pc:docMkLst>
        <pc:docMk/>
      </pc:docMkLst>
      <pc:sldChg chg="addSp delSp modSp mod">
        <pc:chgData name="Paul Easter" userId="6549cd31feb53bc1" providerId="LiveId" clId="{E19B617E-EE3F-4AAA-9381-36BBE1B8C7A2}" dt="2022-03-27T18:56:10.902" v="134990" actId="1076"/>
        <pc:sldMkLst>
          <pc:docMk/>
          <pc:sldMk cId="506761459" sldId="256"/>
        </pc:sldMkLst>
        <pc:spChg chg="mod">
          <ac:chgData name="Paul Easter" userId="6549cd31feb53bc1" providerId="LiveId" clId="{E19B617E-EE3F-4AAA-9381-36BBE1B8C7A2}" dt="2022-03-15T17:02:16.296" v="89754" actId="20577"/>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3-15T03:05:57.163" v="83961"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23T15:46:28.982" v="132423" actId="1076"/>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mod">
          <ac:chgData name="Paul Easter" userId="6549cd31feb53bc1" providerId="LiveId" clId="{E19B617E-EE3F-4AAA-9381-36BBE1B8C7A2}" dt="2022-03-23T15:46:28.982" v="132423" actId="1076"/>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19T07:55:37.969" v="127266"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23T15:45:32.710" v="132419" actId="1076"/>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del">
        <pc:chgData name="Paul Easter" userId="6549cd31feb53bc1" providerId="LiveId" clId="{E19B617E-EE3F-4AAA-9381-36BBE1B8C7A2}" dt="2022-03-27T04:19:47.250" v="132425"/>
        <pc:sldMkLst>
          <pc:docMk/>
          <pc:sldMk cId="1330200599" sldId="644"/>
        </pc:sldMkLst>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3-29T10:18:44.366" v="134991"/>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3-19T05:27:22.006" v="126654" actId="20577"/>
        <pc:sldMkLst>
          <pc:docMk/>
          <pc:sldMk cId="3939208264" sldId="861"/>
        </pc:sldMkLst>
        <pc:spChg chg="mod">
          <ac:chgData name="Paul Easter" userId="6549cd31feb53bc1" providerId="LiveId" clId="{E19B617E-EE3F-4AAA-9381-36BBE1B8C7A2}" dt="2022-03-19T05:27:22.006" v="126654" actId="20577"/>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27T09:52:31.106" v="133873" actId="207"/>
        <pc:sldMkLst>
          <pc:docMk/>
          <pc:sldMk cId="375207073" sldId="923"/>
        </pc:sldMkLst>
        <pc:spChg chg="mod">
          <ac:chgData name="Paul Easter" userId="6549cd31feb53bc1" providerId="LiveId" clId="{E19B617E-EE3F-4AAA-9381-36BBE1B8C7A2}" dt="2022-03-27T09:49:15.984" v="133842" actId="20577"/>
          <ac:spMkLst>
            <pc:docMk/>
            <pc:sldMk cId="375207073" sldId="923"/>
            <ac:spMk id="7" creationId="{FCC82E8F-9C62-495F-A272-534CB9DB59B0}"/>
          </ac:spMkLst>
        </pc:spChg>
        <pc:spChg chg="mod">
          <ac:chgData name="Paul Easter" userId="6549cd31feb53bc1" providerId="LiveId" clId="{E19B617E-EE3F-4AAA-9381-36BBE1B8C7A2}" dt="2022-03-18T09:05:33.322" v="112472"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27T09:52:16.157" v="133872" actId="207"/>
        <pc:sldMkLst>
          <pc:docMk/>
          <pc:sldMk cId="1908962117" sldId="928"/>
        </pc:sldMkLst>
        <pc:spChg chg="mod">
          <ac:chgData name="Paul Easter" userId="6549cd31feb53bc1" providerId="LiveId" clId="{E19B617E-EE3F-4AAA-9381-36BBE1B8C7A2}" dt="2022-03-27T09:50:02.612" v="133851" actId="6549"/>
          <ac:spMkLst>
            <pc:docMk/>
            <pc:sldMk cId="1908962117" sldId="928"/>
            <ac:spMk id="7" creationId="{FCC82E8F-9C62-495F-A272-534CB9DB59B0}"/>
          </ac:spMkLst>
        </pc:spChg>
        <pc:spChg chg="mod">
          <ac:chgData name="Paul Easter" userId="6549cd31feb53bc1" providerId="LiveId" clId="{E19B617E-EE3F-4AAA-9381-36BBE1B8C7A2}" dt="2022-03-18T09:05:42.614" v="112473"/>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3-27T09:51:28.576" v="133867" actId="207"/>
        <pc:sldMkLst>
          <pc:docMk/>
          <pc:sldMk cId="2277643379" sldId="929"/>
        </pc:sldMkLst>
        <pc:spChg chg="mod">
          <ac:chgData name="Paul Easter" userId="6549cd31feb53bc1" providerId="LiveId" clId="{E19B617E-EE3F-4AAA-9381-36BBE1B8C7A2}" dt="2022-03-27T09:44:32.853" v="133823" actId="6549"/>
          <ac:spMkLst>
            <pc:docMk/>
            <pc:sldMk cId="2277643379" sldId="929"/>
            <ac:spMk id="7" creationId="{FCC82E8F-9C62-495F-A272-534CB9DB59B0}"/>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27T09:54:21.450" v="133881" actId="20577"/>
        <pc:sldMkLst>
          <pc:docMk/>
          <pc:sldMk cId="3225423100" sldId="967"/>
        </pc:sldMkLst>
        <pc:spChg chg="mod">
          <ac:chgData name="Paul Easter" userId="6549cd31feb53bc1" providerId="LiveId" clId="{E19B617E-EE3F-4AAA-9381-36BBE1B8C7A2}" dt="2022-03-27T09:54:21.450" v="133881" actId="20577"/>
          <ac:spMkLst>
            <pc:docMk/>
            <pc:sldMk cId="3225423100" sldId="967"/>
            <ac:spMk id="7" creationId="{FCC82E8F-9C62-495F-A272-534CB9DB59B0}"/>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27T09:52:05.498" v="133871" actId="207"/>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0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0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0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0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09.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26.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45.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4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4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1.svg"/></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8.sv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4.jpe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84.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8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8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8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9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Radiocarbon Dating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a:p>
                <a:pPr indent="-246888">
                  <a:lnSpc>
                    <a:spcPct val="90000"/>
                  </a:lnSpc>
                  <a:spcAft>
                    <a:spcPts val="600"/>
                  </a:spcAft>
                </a:pPr>
                <a:endParaRPr lang="en-US" sz="1600" dirty="0"/>
              </a:p>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The method assumes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884068"/>
              </a:xfrm>
              <a:prstGeom prst="rect">
                <a:avLst/>
              </a:prstGeom>
              <a:blipFill>
                <a:blip r:embed="rId2"/>
                <a:stretch>
                  <a:fillRect l="-312" t="-873" r="-49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Radiocarbon Dating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direct evidence to support this assumption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Radiocarbon Dating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and researches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Radiocarbon Dating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Radiocarbon Dating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demonstrates the invalidity of timelines established through radiocarbon dating. Therefore, archeological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mc:Choice xmlns:a14="http://schemas.microsoft.com/office/drawing/2010/main"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43585</TotalTime>
  <Words>16834</Words>
  <Application>Microsoft Office PowerPoint</Application>
  <PresentationFormat>Custom</PresentationFormat>
  <Paragraphs>2269</Paragraphs>
  <Slides>159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159</vt:i4>
      </vt:variant>
    </vt:vector>
  </HeadingPairs>
  <TitlesOfParts>
    <vt:vector size="166" baseType="lpstr">
      <vt:lpstr>Arial</vt:lpstr>
      <vt:lpstr>Calibri</vt:lpstr>
      <vt:lpstr>Cambria Math</vt:lpstr>
      <vt:lpstr>Euphemia</vt:lpstr>
      <vt:lpstr>Euphemia (Body)</vt:lpstr>
      <vt:lpstr>Segoe UI</vt:lpstr>
      <vt:lpstr>Math 16x9</vt:lpstr>
      <vt:lpstr>Frames</vt:lpstr>
      <vt:lpstr>Archeological Renaissance</vt:lpstr>
      <vt:lpstr>Archeological Renaissance</vt:lpstr>
      <vt:lpstr>Archeological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2022-03-29T11:22:53Z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